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sldIdLst>
    <p:sldId id="287" r:id="rId4"/>
    <p:sldId id="289" r:id="rId6"/>
    <p:sldId id="354" r:id="rId7"/>
    <p:sldId id="355" r:id="rId8"/>
    <p:sldId id="356" r:id="rId9"/>
    <p:sldId id="357" r:id="rId10"/>
  </p:sldIdLst>
  <p:sldSz cx="12192000" cy="6858000"/>
  <p:notesSz cx="6858000" cy="9144000"/>
  <p:embeddedFontLst>
    <p:embeddedFont>
      <p:font typeface="微软雅黑" panose="020B0503020204020204" charset="-122"/>
      <p:regular r:id="rId14"/>
    </p:embeddedFont>
    <p:embeddedFont>
      <p:font typeface="等线" panose="02010600030101010101" charset="-122"/>
      <p:regular r:id="rId15"/>
    </p:embeddedFont>
    <p:embeddedFont>
      <p:font typeface="等线 Light" panose="02010600030101010101" charset="-122"/>
      <p:regular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09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3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themeOverride" Target="../theme/themeOverride4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9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386080" y="1426845"/>
            <a:ext cx="5089525" cy="3817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 descr="IMG_93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47745" y="1426210"/>
            <a:ext cx="5088890" cy="3817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IMG_93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80935" y="1427480"/>
            <a:ext cx="5088890" cy="3817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文本框 34"/>
          <p:cNvSpPr txBox="1"/>
          <p:nvPr/>
        </p:nvSpPr>
        <p:spPr>
          <a:xfrm>
            <a:off x="1064260" y="16319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893585" cy="337185"/>
            <a:chOff x="6699250" y="2189553"/>
            <a:chExt cx="2005190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1910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5970mm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3050mm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893810" cy="337185"/>
            <a:chOff x="9010650" y="4934689"/>
            <a:chExt cx="1894061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2272mm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IMG_93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0" y="1104900"/>
            <a:ext cx="4032000" cy="30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IMG_93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4032000" cy="30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IMG_9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5" y="1104900"/>
            <a:ext cx="4032000" cy="30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844030" y="5552440"/>
            <a:ext cx="892191" cy="337185"/>
            <a:chOff x="6699250" y="2224357"/>
            <a:chExt cx="944775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8748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6AMT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27855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  <a:endParaRPr lang="en-US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55720" y="4427855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2301240" y="4954270"/>
            <a:ext cx="2221881" cy="337185"/>
            <a:chOff x="6699250" y="2224357"/>
            <a:chExt cx="2352835" cy="377162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22828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69240" y="4986655"/>
            <a:ext cx="1163336" cy="337185"/>
            <a:chOff x="6699250" y="2224357"/>
            <a:chExt cx="1231901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5225415" y="4954270"/>
            <a:ext cx="1163336" cy="337185"/>
            <a:chOff x="6699250" y="2224357"/>
            <a:chExt cx="1231901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6845935" y="4921885"/>
            <a:ext cx="2698131" cy="337185"/>
            <a:chOff x="6699250" y="2224357"/>
            <a:chExt cx="2857155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78720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887720" y="4427855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9240" y="5552440"/>
            <a:ext cx="1163336" cy="337185"/>
            <a:chOff x="6699250" y="2224357"/>
            <a:chExt cx="1231901" cy="377162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国六排放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2301240" y="5545455"/>
            <a:ext cx="3810651" cy="337185"/>
            <a:chOff x="6699250" y="2224357"/>
            <a:chExt cx="4035245" cy="377162"/>
          </a:xfrm>
        </p:grpSpPr>
        <p:sp>
          <p:nvSpPr>
            <p:cNvPr id="53" name="矩形 52"/>
            <p:cNvSpPr/>
            <p:nvPr/>
          </p:nvSpPr>
          <p:spPr>
            <a:xfrm>
              <a:off x="6769199" y="2224357"/>
              <a:ext cx="396529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上汽π柴油2.0T，139ps、330N·m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7919720" y="4420870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93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00"/>
            <a:ext cx="4687570" cy="3516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IMG_9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5" y="1143000"/>
            <a:ext cx="4686935" cy="35159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IMG_93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15425" y="1582420"/>
            <a:ext cx="3515995" cy="26365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3" name="组 142"/>
          <p:cNvGrpSpPr/>
          <p:nvPr/>
        </p:nvGrpSpPr>
        <p:grpSpPr>
          <a:xfrm>
            <a:off x="280670" y="4986655"/>
            <a:ext cx="1391935" cy="337185"/>
            <a:chOff x="6699250" y="2224357"/>
            <a:chExt cx="1473974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电动升降桌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4344670" y="5532755"/>
            <a:ext cx="2027571" cy="337185"/>
            <a:chOff x="6699250" y="2224357"/>
            <a:chExt cx="2147072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0771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19/22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寸智能电视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6153785" y="4986655"/>
            <a:ext cx="1849136" cy="337185"/>
            <a:chOff x="6699250" y="2224357"/>
            <a:chExt cx="195812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皮质可调节座椅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2312670" y="4992370"/>
            <a:ext cx="1391935" cy="337185"/>
            <a:chOff x="6699250" y="2224357"/>
            <a:chExt cx="1473974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电动升降窗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6591300" y="5519420"/>
            <a:ext cx="5716286" cy="337185"/>
            <a:chOff x="6699250" y="2224357"/>
            <a:chExt cx="6053194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5983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特鲁玛车载定频空调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（无需外接市电即可使用）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8714740" y="4954270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4344670" y="498665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280670" y="5551805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989330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9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311895" y="1327710"/>
            <a:ext cx="4800000" cy="3600000"/>
          </a:xfrm>
          <a:prstGeom prst="rect">
            <a:avLst/>
          </a:prstGeom>
        </p:spPr>
      </p:pic>
      <p:pic>
        <p:nvPicPr>
          <p:cNvPr id="3" name="图片 2" descr="IMG_9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95590" y="1327710"/>
            <a:ext cx="4800000" cy="3600000"/>
          </a:xfrm>
          <a:prstGeom prst="rect">
            <a:avLst/>
          </a:prstGeom>
        </p:spPr>
      </p:pic>
      <p:pic>
        <p:nvPicPr>
          <p:cNvPr id="4" name="图片 3" descr="IMG_9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03075" y="1327710"/>
            <a:ext cx="4800000" cy="3600000"/>
          </a:xfrm>
          <a:prstGeom prst="rect">
            <a:avLst/>
          </a:prstGeom>
        </p:spPr>
      </p:pic>
      <p:grpSp>
        <p:nvGrpSpPr>
          <p:cNvPr id="11" name="组 142"/>
          <p:cNvGrpSpPr/>
          <p:nvPr/>
        </p:nvGrpSpPr>
        <p:grpSpPr>
          <a:xfrm>
            <a:off x="2268220" y="5654675"/>
            <a:ext cx="2024396" cy="337185"/>
            <a:chOff x="6699250" y="2224357"/>
            <a:chExt cx="214371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07376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578626" cy="337185"/>
            <a:chOff x="6699250" y="2224357"/>
            <a:chExt cx="1671667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6017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80L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733691" cy="337185"/>
            <a:chOff x="6699250" y="2224357"/>
            <a:chExt cx="2894809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2486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146L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+65L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4272931" cy="337185"/>
            <a:chOff x="6699250" y="2224357"/>
            <a:chExt cx="4524769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445482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德国塞特福德房车专用马桶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829550" y="61696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93495" y="1784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93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7645400" y="1340485"/>
            <a:ext cx="4800000" cy="3600000"/>
          </a:xfrm>
          <a:prstGeom prst="rect">
            <a:avLst/>
          </a:prstGeom>
        </p:spPr>
      </p:pic>
      <p:pic>
        <p:nvPicPr>
          <p:cNvPr id="3" name="图片 2" descr="IMG_9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95700" y="1340485"/>
            <a:ext cx="4800000" cy="3600000"/>
          </a:xfrm>
          <a:prstGeom prst="rect">
            <a:avLst/>
          </a:prstGeom>
        </p:spPr>
      </p:pic>
      <p:pic>
        <p:nvPicPr>
          <p:cNvPr id="4" name="图片 3" descr="IMG_93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54000" y="1340485"/>
            <a:ext cx="4800000" cy="3600000"/>
          </a:xfrm>
          <a:prstGeom prst="rect">
            <a:avLst/>
          </a:prstGeom>
        </p:spPr>
      </p:pic>
      <p:grpSp>
        <p:nvGrpSpPr>
          <p:cNvPr id="8" name="组 142"/>
          <p:cNvGrpSpPr/>
          <p:nvPr/>
        </p:nvGrpSpPr>
        <p:grpSpPr>
          <a:xfrm>
            <a:off x="280035" y="5779770"/>
            <a:ext cx="2765441" cy="337185"/>
            <a:chOff x="6699250" y="2224357"/>
            <a:chExt cx="292843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8584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额头床：2100*1180mm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02635" y="5779770"/>
            <a:ext cx="3327415" cy="337185"/>
            <a:chOff x="6699250" y="2224357"/>
            <a:chExt cx="3523526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45357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后床上下铺：2100*776mm*2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53250" y="5779770"/>
            <a:ext cx="2855611" cy="337185"/>
            <a:chOff x="6699250" y="2224357"/>
            <a:chExt cx="3023915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95396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卡座拼床：1560*900mm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280035" y="623697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03755" y="623697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5166360" y="623697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7513320" y="623697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  <a:endParaRPr kumimoji="1" lang="zh-CN" altLang="en-US" sz="24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lQDPDhtreEA6fLnNC9DND8CwuOaF4hisCIICgMBn7gCbAA_4032_30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3410"/>
            <a:ext cx="7844155" cy="5883910"/>
          </a:xfrm>
          <a:prstGeom prst="rect">
            <a:avLst/>
          </a:prstGeom>
        </p:spPr>
      </p:pic>
      <p:grpSp>
        <p:nvGrpSpPr>
          <p:cNvPr id="21" name="组 142"/>
          <p:cNvGrpSpPr/>
          <p:nvPr/>
        </p:nvGrpSpPr>
        <p:grpSpPr>
          <a:xfrm>
            <a:off x="8188960" y="1489710"/>
            <a:ext cx="3879231" cy="337185"/>
            <a:chOff x="6699250" y="2224357"/>
            <a:chExt cx="4107866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03791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48V/150Ah锂电（7.2kwh），单发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  <a:endParaRPr lang="zh-CN" altLang="en-US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ags/tag1.xml><?xml version="1.0" encoding="utf-8"?>
<p:tagLst xmlns:p="http://schemas.openxmlformats.org/presentationml/2006/main">
  <p:tag name="KSO_WPP_MARK_KEY" val="2ae0988f-ac39-47fb-ade8-08e2886218e4"/>
  <p:tag name="COMMONDATA" val="eyJoZGlkIjoiNTgyMmIzMTkzMTkyMmQzYjc0MzY3OWM2MWZiNjJiMDIifQ=="/>
  <p:tag name="commondata" val="eyJoZGlkIjoiYzgyMmE3OGQ0NDA3M2U3ZDkxM2RjOTFiMzdkOWNiN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WPS 演示</Application>
  <PresentationFormat>自定义</PresentationFormat>
  <Paragraphs>102</Paragraphs>
  <Slides>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方正兰亭黑简体</vt:lpstr>
      <vt:lpstr>黑体</vt:lpstr>
      <vt:lpstr>Segoe UI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王钢</cp:lastModifiedBy>
  <cp:revision>227</cp:revision>
  <dcterms:created xsi:type="dcterms:W3CDTF">2022-08-25T04:08:00Z</dcterms:created>
  <dcterms:modified xsi:type="dcterms:W3CDTF">2024-07-10T01:32:20Z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F01A8E48AC6DBB8CE09A05638ECD5856</vt:lpwstr>
  </property>
  <property fmtid="{D5CDD505-2E9C-101B-9397-08002B2CF9AE}" pid="3" name="KSOProductBuildVer">
    <vt:lpwstr>2052-12.1.0.16929</vt:lpwstr>
  </property>
</Properties>
</file>